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C01D-A7E2-4A65-BF42-793D73A8BB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37F0-805D-403D-A87D-390A0360E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1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C01D-A7E2-4A65-BF42-793D73A8BB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37F0-805D-403D-A87D-390A0360E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7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C01D-A7E2-4A65-BF42-793D73A8BB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37F0-805D-403D-A87D-390A0360E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03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C01D-A7E2-4A65-BF42-793D73A8BB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37F0-805D-403D-A87D-390A0360E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2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C01D-A7E2-4A65-BF42-793D73A8BB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37F0-805D-403D-A87D-390A0360E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20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C01D-A7E2-4A65-BF42-793D73A8BB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37F0-805D-403D-A87D-390A0360E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84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C01D-A7E2-4A65-BF42-793D73A8BB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37F0-805D-403D-A87D-390A0360E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C01D-A7E2-4A65-BF42-793D73A8BB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37F0-805D-403D-A87D-390A0360E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3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C01D-A7E2-4A65-BF42-793D73A8BB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37F0-805D-403D-A87D-390A0360E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6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C01D-A7E2-4A65-BF42-793D73A8BB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37F0-805D-403D-A87D-390A0360E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C01D-A7E2-4A65-BF42-793D73A8BB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37F0-805D-403D-A87D-390A0360E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21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CC01D-A7E2-4A65-BF42-793D73A8BB9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C37F0-805D-403D-A87D-390A0360E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4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Thursday, September 26, 2019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627" y="1836135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dirty="0" smtClean="0">
                <a:solidFill>
                  <a:srgbClr val="0070C0"/>
                </a:solidFill>
              </a:rPr>
              <a:t>GOOD AFTERNOON!! </a:t>
            </a:r>
          </a:p>
          <a:p>
            <a:pPr marL="0" indent="0" algn="ctr">
              <a:buNone/>
            </a:pPr>
            <a:endParaRPr lang="en-US" sz="6900" dirty="0">
              <a:solidFill>
                <a:srgbClr val="0070C0"/>
              </a:solidFill>
            </a:endParaRPr>
          </a:p>
          <a:p>
            <a:pPr lvl="1" indent="-685800">
              <a:spcBef>
                <a:spcPts val="1000"/>
              </a:spcBef>
            </a:pPr>
            <a:r>
              <a:rPr lang="en-US" sz="11100" b="1" smtClean="0"/>
              <a:t>Please c</a:t>
            </a:r>
            <a:r>
              <a:rPr lang="en-US" sz="11100" b="1" smtClean="0"/>
              <a:t>omplete </a:t>
            </a:r>
            <a:r>
              <a:rPr lang="en-US" sz="11100" b="1" dirty="0" smtClean="0"/>
              <a:t>the DO NOW on HEGSAP</a:t>
            </a:r>
          </a:p>
          <a:p>
            <a:pPr lvl="1" indent="-685800">
              <a:spcBef>
                <a:spcPts val="1000"/>
              </a:spcBef>
            </a:pPr>
            <a:r>
              <a:rPr lang="en-US" sz="11100" b="1" dirty="0" smtClean="0"/>
              <a:t>Economic Systems </a:t>
            </a:r>
          </a:p>
          <a:p>
            <a:pPr marL="0" lvl="1" indent="0" algn="ctr">
              <a:spcBef>
                <a:spcPts val="1000"/>
              </a:spcBef>
              <a:buNone/>
            </a:pPr>
            <a:endParaRPr lang="en-US" sz="4600" b="1" dirty="0"/>
          </a:p>
          <a:p>
            <a:pPr marL="0" lvl="1" indent="0">
              <a:spcBef>
                <a:spcPts val="1000"/>
              </a:spcBef>
              <a:buNone/>
            </a:pPr>
            <a:r>
              <a:rPr lang="en-US" sz="11200" b="1" u="sng" dirty="0" smtClean="0"/>
              <a:t>REMINDER</a:t>
            </a:r>
            <a:r>
              <a:rPr lang="en-US" sz="11200" b="1" dirty="0" smtClean="0"/>
              <a:t>:</a:t>
            </a:r>
            <a:r>
              <a:rPr lang="en-US" sz="5600" b="1" dirty="0" smtClean="0"/>
              <a:t>	</a:t>
            </a:r>
          </a:p>
          <a:p>
            <a:pPr lvl="1"/>
            <a:r>
              <a:rPr lang="en-US" sz="11100" dirty="0" smtClean="0"/>
              <a:t>Culture Poster Project due tomorrow, 9/27/19</a:t>
            </a:r>
          </a:p>
          <a:p>
            <a:pPr lvl="1"/>
            <a:r>
              <a:rPr lang="en-US" sz="11100" dirty="0" smtClean="0"/>
              <a:t>Current Events Assignment due tomorrow, 9/27/19</a:t>
            </a:r>
          </a:p>
          <a:p>
            <a:pPr lvl="1" algn="ctr"/>
            <a:endParaRPr lang="en-US" sz="5100" dirty="0" smtClean="0"/>
          </a:p>
          <a:p>
            <a:pPr marL="457200" lvl="1" indent="0" algn="ctr">
              <a:buNone/>
            </a:pPr>
            <a:endParaRPr lang="en-US" sz="3200" b="1" dirty="0" smtClean="0"/>
          </a:p>
          <a:p>
            <a:pPr marL="457200" lvl="1" indent="0" algn="ctr">
              <a:buNone/>
            </a:pPr>
            <a:endParaRPr lang="en-US" sz="3200" b="1" dirty="0" smtClean="0"/>
          </a:p>
          <a:p>
            <a:pPr marL="457200" lvl="1" indent="0">
              <a:buNone/>
            </a:pPr>
            <a:endParaRPr lang="en-US" sz="3200" b="1" dirty="0" smtClean="0"/>
          </a:p>
          <a:p>
            <a:pPr marL="457200" lvl="1" indent="0">
              <a:buNone/>
            </a:pPr>
            <a:r>
              <a:rPr lang="en-US" sz="3600" b="1" dirty="0" smtClean="0"/>
              <a:t>	</a:t>
            </a:r>
          </a:p>
          <a:p>
            <a:pPr marL="457200" lvl="1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40940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Thursday, September 26, 2019</vt:lpstr>
    </vt:vector>
  </TitlesOfParts>
  <Company>Commack UFSD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Project due tomorrow, 9/27/19</dc:title>
  <dc:creator>Jill Valdes</dc:creator>
  <cp:lastModifiedBy>Jill Valdes</cp:lastModifiedBy>
  <cp:revision>5</cp:revision>
  <dcterms:created xsi:type="dcterms:W3CDTF">2019-09-26T14:11:11Z</dcterms:created>
  <dcterms:modified xsi:type="dcterms:W3CDTF">2019-09-26T14:26:26Z</dcterms:modified>
</cp:coreProperties>
</file>